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64" r:id="rId5"/>
    <p:sldId id="274" r:id="rId6"/>
    <p:sldId id="275" r:id="rId7"/>
    <p:sldId id="265" r:id="rId8"/>
    <p:sldId id="266" r:id="rId9"/>
    <p:sldId id="271" r:id="rId10"/>
    <p:sldId id="270" r:id="rId11"/>
    <p:sldId id="261" r:id="rId12"/>
    <p:sldId id="277" r:id="rId13"/>
    <p:sldId id="257" r:id="rId14"/>
    <p:sldId id="272" r:id="rId15"/>
    <p:sldId id="258" r:id="rId16"/>
    <p:sldId id="269" r:id="rId17"/>
    <p:sldId id="268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50E5-AFCD-4A48-9C03-81CF9A2056ED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FB0C-D9D1-4F23-B6C7-8FEE22141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bitak.gov.tr/tr/burslar/lisans/burs-programlari/icerik-2209-b-sanayi-odakli-lisans-bitirme-tezi-destekleme-programi" TargetMode="External"/><Relationship Id="rId2" Type="http://schemas.openxmlformats.org/officeDocument/2006/relationships/hyperlink" Target="http://yaem2015.org/ogrenci-proje-yarismas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enet.org/Details.aspx?id=3382" TargetMode="External"/><Relationship Id="rId2" Type="http://schemas.openxmlformats.org/officeDocument/2006/relationships/hyperlink" Target="https://www.linkedin.com/grp/post/2112445-604232523017148825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ecs.ieu.edu.tr/empf/ise49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ISE 497-498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Senior</a:t>
            </a:r>
            <a:r>
              <a:rPr lang="tr-TR" dirty="0" smtClean="0"/>
              <a:t> Project</a:t>
            </a:r>
          </a:p>
          <a:p>
            <a:r>
              <a:rPr lang="tr-TR" dirty="0" err="1" smtClean="0"/>
              <a:t>Fall</a:t>
            </a:r>
            <a:r>
              <a:rPr lang="tr-TR" dirty="0" smtClean="0"/>
              <a:t>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 aim  of  the  final 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defend  the  project  and  its  output.  </a:t>
            </a:r>
            <a:endParaRPr lang="tr-TR" dirty="0" smtClean="0"/>
          </a:p>
          <a:p>
            <a:r>
              <a:rPr lang="en-US" dirty="0" smtClean="0"/>
              <a:t>describe  and  discuss  why  each  of  the  critical  decisions  was  made and  how  it  was  made.  </a:t>
            </a:r>
            <a:endParaRPr lang="tr-TR" dirty="0" smtClean="0"/>
          </a:p>
          <a:p>
            <a:r>
              <a:rPr lang="en-US" dirty="0" smtClean="0"/>
              <a:t>describe also the deliverables and the important functionalities of the project.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912245" cy="374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SGK kaydı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Sigorta işlemleri için</a:t>
            </a:r>
          </a:p>
          <a:p>
            <a:r>
              <a:rPr lang="tr-TR" dirty="0" smtClean="0"/>
              <a:t>ISE497/498 web sayfasındaki formlar</a:t>
            </a:r>
          </a:p>
          <a:p>
            <a:r>
              <a:rPr lang="tr-TR" dirty="0" smtClean="0"/>
              <a:t>Nüfus cüzdanı fotokopisi</a:t>
            </a:r>
          </a:p>
          <a:p>
            <a:r>
              <a:rPr lang="tr-TR" dirty="0" smtClean="0"/>
              <a:t>Bir adet fotoğraf</a:t>
            </a:r>
          </a:p>
          <a:p>
            <a:r>
              <a:rPr lang="tr-TR" dirty="0" smtClean="0"/>
              <a:t>Adres bilgileri</a:t>
            </a:r>
          </a:p>
          <a:p>
            <a:pPr>
              <a:buNone/>
            </a:pPr>
            <a:r>
              <a:rPr lang="tr-TR" dirty="0" smtClean="0"/>
              <a:t>Dide Somel veya Şeyda Karataş’a teslim edilmelidir.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Başvurulacak yerler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YAEM </a:t>
            </a:r>
            <a:r>
              <a:rPr lang="tr-TR" dirty="0" err="1" smtClean="0"/>
              <a:t>öğ</a:t>
            </a:r>
            <a:r>
              <a:rPr lang="en-US" dirty="0" err="1" smtClean="0"/>
              <a:t>renci</a:t>
            </a:r>
            <a:r>
              <a:rPr lang="tr-TR" dirty="0" smtClean="0"/>
              <a:t> </a:t>
            </a:r>
            <a:r>
              <a:rPr lang="en-US" dirty="0" err="1" smtClean="0"/>
              <a:t>proje</a:t>
            </a:r>
            <a:r>
              <a:rPr lang="tr-TR" dirty="0" smtClean="0"/>
              <a:t> </a:t>
            </a:r>
            <a:r>
              <a:rPr lang="en-US" dirty="0" err="1" smtClean="0"/>
              <a:t>yarismasi</a:t>
            </a:r>
            <a:endParaRPr lang="tr-TR" dirty="0" smtClean="0"/>
          </a:p>
          <a:p>
            <a:r>
              <a:rPr lang="tr-TR" dirty="0" err="1" smtClean="0"/>
              <a:t>Tübitak</a:t>
            </a:r>
            <a:r>
              <a:rPr lang="tr-TR" dirty="0" smtClean="0"/>
              <a:t> bursu (1. dönem için)</a:t>
            </a:r>
          </a:p>
          <a:p>
            <a:r>
              <a:rPr lang="en-US" dirty="0" smtClean="0"/>
              <a:t>OR/MS Tomorrow: Undergrad Student Competition. </a:t>
            </a:r>
            <a:r>
              <a:rPr lang="tr-TR" dirty="0" smtClean="0"/>
              <a:t>(</a:t>
            </a:r>
            <a:r>
              <a:rPr lang="en-US" dirty="0" smtClean="0"/>
              <a:t>15th of December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tr-TR" dirty="0" smtClean="0"/>
              <a:t>IIE </a:t>
            </a:r>
            <a:r>
              <a:rPr lang="tr-TR" dirty="0" err="1" smtClean="0"/>
              <a:t>simulasyon</a:t>
            </a:r>
            <a:r>
              <a:rPr lang="tr-TR" dirty="0" smtClean="0"/>
              <a:t> yarışması</a:t>
            </a:r>
          </a:p>
          <a:p>
            <a:r>
              <a:rPr lang="tr-TR" dirty="0" smtClean="0"/>
              <a:t>TMMOB </a:t>
            </a:r>
            <a:r>
              <a:rPr lang="en-US" dirty="0" smtClean="0"/>
              <a:t>BİTİRME PROJELERİ SERGİ VE YARIŞMAS</a:t>
            </a:r>
            <a:r>
              <a:rPr lang="tr-TR" dirty="0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Başvurulacak yerler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http://yaem2015.org/ogrenci-proje-yarismasi/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http://www.tubitak.gov.tr/tr/burslar/lisans/burs-programlari/icerik-2209-b-sanayi-odakli-lisans-bitirme-tezi-destekleme-programi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OR/MS </a:t>
            </a:r>
            <a:r>
              <a:rPr lang="en-US" b="1" dirty="0"/>
              <a:t>Tomorrow : Undergrad Student Competition. The submissions are due by the 15th of December</a:t>
            </a:r>
            <a:r>
              <a:rPr lang="en-US" b="1" dirty="0" smtClean="0"/>
              <a:t>.</a:t>
            </a:r>
            <a:endParaRPr lang="tr-TR" b="1" dirty="0" smtClean="0"/>
          </a:p>
          <a:p>
            <a:pPr lvl="1">
              <a:buNone/>
            </a:pPr>
            <a:r>
              <a:rPr lang="en-US" u="sng" dirty="0" smtClean="0">
                <a:hlinkClick r:id="rId2"/>
              </a:rPr>
              <a:t>https://www.linkedin.com/grp/post/2112445-6042325230171488259</a:t>
            </a:r>
            <a:endParaRPr lang="en-US" dirty="0"/>
          </a:p>
          <a:p>
            <a:r>
              <a:rPr lang="tr-TR" dirty="0" smtClean="0"/>
              <a:t>IIE </a:t>
            </a:r>
            <a:r>
              <a:rPr lang="en-US" dirty="0" err="1" smtClean="0"/>
              <a:t>simulasyon</a:t>
            </a:r>
            <a:r>
              <a:rPr lang="en-US" dirty="0" smtClean="0"/>
              <a:t> </a:t>
            </a:r>
            <a:r>
              <a:rPr lang="en-US" dirty="0" err="1" smtClean="0"/>
              <a:t>yarışması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www.iienet.org/Details.aspx?id=3382</a:t>
            </a:r>
            <a:endParaRPr lang="tr-TR" dirty="0" smtClean="0"/>
          </a:p>
          <a:p>
            <a:r>
              <a:rPr lang="tr-TR" dirty="0" smtClean="0"/>
              <a:t>TMMOB </a:t>
            </a:r>
            <a:r>
              <a:rPr lang="en-US" dirty="0" smtClean="0"/>
              <a:t>BİTİRME PROJELERİ SERGİ VE YARIŞMAS</a:t>
            </a:r>
            <a:r>
              <a:rPr lang="tr-TR" dirty="0" smtClean="0"/>
              <a:t>I</a:t>
            </a:r>
          </a:p>
          <a:p>
            <a:pPr>
              <a:buNone/>
            </a:pPr>
            <a:r>
              <a:rPr lang="en-US" dirty="0" smtClean="0"/>
              <a:t>http://www.mmo.org.tr/genel/bizden_detay.php?kod=43309&amp;tipi=2&amp;sube=11#.VfrIGpfSmDk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Meetings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 team  should  meet  with  their  advisor(s)  regularly  and  submit  progress reports</a:t>
            </a:r>
            <a:r>
              <a:rPr lang="tr-TR" dirty="0" smtClean="0"/>
              <a:t> </a:t>
            </a:r>
            <a:r>
              <a:rPr lang="en-US" dirty="0" smtClean="0"/>
              <a:t>(approximately </a:t>
            </a:r>
            <a:r>
              <a:rPr lang="tr-TR" dirty="0" smtClean="0"/>
              <a:t> </a:t>
            </a:r>
            <a:r>
              <a:rPr lang="en-US" dirty="0" smtClean="0"/>
              <a:t>every 2 weeks)</a:t>
            </a:r>
          </a:p>
          <a:p>
            <a:r>
              <a:rPr lang="en-US" dirty="0" smtClean="0"/>
              <a:t>These reports should contain the names of the group members, title of the project, the  work carried  out</a:t>
            </a:r>
            <a:r>
              <a:rPr lang="tr-TR" dirty="0" smtClean="0"/>
              <a:t> </a:t>
            </a:r>
            <a:r>
              <a:rPr lang="en-US" dirty="0" smtClean="0"/>
              <a:t>in  the  previous  weeks</a:t>
            </a:r>
            <a:r>
              <a:rPr lang="tr-TR" dirty="0" smtClean="0"/>
              <a:t> </a:t>
            </a:r>
            <a:r>
              <a:rPr lang="en-US" dirty="0" smtClean="0"/>
              <a:t>and  the  work  that </a:t>
            </a:r>
            <a:r>
              <a:rPr lang="tr-TR" dirty="0" smtClean="0"/>
              <a:t> </a:t>
            </a:r>
            <a:r>
              <a:rPr lang="en-US" dirty="0" smtClean="0"/>
              <a:t>the  team  is  planning  to  do </a:t>
            </a:r>
            <a:r>
              <a:rPr lang="tr-TR" dirty="0" smtClean="0"/>
              <a:t> </a:t>
            </a:r>
            <a:r>
              <a:rPr lang="en-US" dirty="0" smtClean="0"/>
              <a:t>in  the following  week(s)</a:t>
            </a:r>
          </a:p>
          <a:p>
            <a:r>
              <a:rPr lang="en-US" dirty="0" smtClean="0"/>
              <a:t>At  the beginning  of  each  term, the  teams  are  expected  to  prepare  a  schedule  of their project studies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Final </a:t>
            </a:r>
            <a:r>
              <a:rPr lang="tr-TR" dirty="0" err="1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should not exceed </a:t>
            </a:r>
            <a:endParaRPr lang="tr-TR" dirty="0" smtClean="0"/>
          </a:p>
          <a:p>
            <a:pPr lvl="1"/>
            <a:r>
              <a:rPr lang="en-US" dirty="0" smtClean="0"/>
              <a:t>15 pages (excluding appendices) in ISE497</a:t>
            </a:r>
            <a:endParaRPr lang="tr-TR" dirty="0" smtClean="0"/>
          </a:p>
          <a:p>
            <a:pPr lvl="1"/>
            <a:r>
              <a:rPr lang="en-US" dirty="0" smtClean="0"/>
              <a:t>30 pages (excluding appendices) in ISE498.</a:t>
            </a:r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Sections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Final </a:t>
            </a:r>
            <a:r>
              <a:rPr lang="tr-TR" dirty="0" err="1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845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Title page </a:t>
            </a:r>
          </a:p>
          <a:p>
            <a:r>
              <a:rPr lang="en-US" dirty="0" smtClean="0"/>
              <a:t>Abstract, Keywords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 survey</a:t>
            </a:r>
          </a:p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Mathematical model</a:t>
            </a:r>
            <a:r>
              <a:rPr lang="tr-TR" dirty="0" smtClean="0"/>
              <a:t> </a:t>
            </a:r>
            <a:r>
              <a:rPr lang="en-US" dirty="0" smtClean="0"/>
              <a:t>(if appropriate)</a:t>
            </a:r>
          </a:p>
          <a:p>
            <a:r>
              <a:rPr lang="en-US" dirty="0" smtClean="0"/>
              <a:t>Solution method</a:t>
            </a:r>
          </a:p>
          <a:p>
            <a:r>
              <a:rPr lang="en-US" dirty="0" smtClean="0"/>
              <a:t>Design of experiments (if appropriate)</a:t>
            </a:r>
          </a:p>
          <a:p>
            <a:r>
              <a:rPr lang="en-US" dirty="0" smtClean="0"/>
              <a:t>Computational 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 (if appropriate)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web sayfasını takip 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http://fecs.ieu.edu.tr/empf/ise497.html</a:t>
            </a:r>
            <a:endParaRPr lang="tr-TR" dirty="0" smtClean="0"/>
          </a:p>
          <a:p>
            <a:r>
              <a:rPr lang="tr-TR" dirty="0" smtClean="0"/>
              <a:t>Duyurular, plan, kurallar, yapılması gerekenler</a:t>
            </a:r>
          </a:p>
          <a:p>
            <a:r>
              <a:rPr lang="tr-TR" dirty="0" smtClean="0"/>
              <a:t>İlk aşamada proje grubu kurulmalı</a:t>
            </a:r>
          </a:p>
          <a:p>
            <a:pPr lvl="1"/>
            <a:r>
              <a:rPr lang="tr-TR" dirty="0" smtClean="0"/>
              <a:t>Henüz kurmamış olanlar bizimle iletişime geçsin</a:t>
            </a:r>
          </a:p>
          <a:p>
            <a:r>
              <a:rPr lang="tr-TR" dirty="0" smtClean="0"/>
              <a:t>Gruba bir isim verilmeli</a:t>
            </a:r>
          </a:p>
          <a:p>
            <a:r>
              <a:rPr lang="tr-TR" dirty="0" smtClean="0"/>
              <a:t>Proje yapılacak bir firma </a:t>
            </a:r>
            <a:r>
              <a:rPr lang="tr-TR" dirty="0" smtClean="0"/>
              <a:t>bulunmalı (sigortalama üniversite tarafından yapılacak)</a:t>
            </a:r>
            <a:endParaRPr lang="tr-TR" dirty="0" smtClean="0"/>
          </a:p>
          <a:p>
            <a:r>
              <a:rPr lang="tr-TR" dirty="0" smtClean="0"/>
              <a:t>Grup elemanlarının isimleri, </a:t>
            </a:r>
            <a:r>
              <a:rPr lang="tr-TR" dirty="0" err="1" smtClean="0"/>
              <a:t>email</a:t>
            </a:r>
            <a:r>
              <a:rPr lang="tr-TR" dirty="0" smtClean="0"/>
              <a:t> adresleri ve de grup adı, belli olunca firma adı ve proje başlığı </a:t>
            </a:r>
            <a:r>
              <a:rPr lang="tr-TR" dirty="0" err="1" smtClean="0"/>
              <a:t>email</a:t>
            </a:r>
            <a:r>
              <a:rPr lang="tr-TR" dirty="0" smtClean="0"/>
              <a:t> atılmalı (</a:t>
            </a:r>
            <a:r>
              <a:rPr lang="tr-TR" dirty="0" err="1" smtClean="0"/>
              <a:t>zeynep</a:t>
            </a:r>
            <a:r>
              <a:rPr lang="tr-TR" dirty="0" smtClean="0"/>
              <a:t>.</a:t>
            </a:r>
            <a:r>
              <a:rPr lang="tr-TR" dirty="0" err="1" smtClean="0"/>
              <a:t>sargut</a:t>
            </a:r>
            <a:r>
              <a:rPr lang="tr-TR" dirty="0" smtClean="0"/>
              <a:t>@</a:t>
            </a:r>
            <a:r>
              <a:rPr lang="tr-TR" dirty="0" err="1" smtClean="0"/>
              <a:t>ieu</a:t>
            </a:r>
            <a:r>
              <a:rPr lang="tr-TR" dirty="0" smtClean="0"/>
              <a:t>.edu.tr)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Bugün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Size dağıtılacak forma </a:t>
            </a:r>
          </a:p>
          <a:p>
            <a:pPr lvl="1"/>
            <a:r>
              <a:rPr lang="tr-TR" dirty="0" smtClean="0"/>
              <a:t>grup elemanlarının isimlerini</a:t>
            </a:r>
          </a:p>
          <a:p>
            <a:pPr lvl="1"/>
            <a:r>
              <a:rPr lang="tr-TR" dirty="0" smtClean="0"/>
              <a:t>olası şirket(ler)in ismini (isimlerini)</a:t>
            </a:r>
          </a:p>
          <a:p>
            <a:pPr lvl="1"/>
            <a:r>
              <a:rPr lang="tr-TR" dirty="0" smtClean="0"/>
              <a:t>olası proje konusunu (konularını)</a:t>
            </a:r>
          </a:p>
          <a:p>
            <a:pPr lvl="1"/>
            <a:r>
              <a:rPr lang="tr-TR" dirty="0" smtClean="0"/>
              <a:t>çalışmak istediğiniz öğretim üyelerini sırayla (3 tane), belliyse 1 tane yazın.</a:t>
            </a:r>
          </a:p>
          <a:p>
            <a:r>
              <a:rPr lang="tr-TR" dirty="0" smtClean="0"/>
              <a:t>Dersin sonunda toplanacak</a:t>
            </a:r>
          </a:p>
          <a:p>
            <a:r>
              <a:rPr lang="tr-TR" dirty="0" smtClean="0"/>
              <a:t>Buna göre danışman ataması yapılacak</a:t>
            </a:r>
          </a:p>
          <a:p>
            <a:r>
              <a:rPr lang="tr-TR" dirty="0" smtClean="0"/>
              <a:t>Şirket ve proje başlığı kesinleştiğinde Zeynep Sargut’a bildirin.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Grading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877585" cy="397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Week 1 </a:t>
            </a:r>
            <a:r>
              <a:rPr lang="en-US" dirty="0" smtClean="0"/>
              <a:t>» Project selection and team formation, coming up with a team name. </a:t>
            </a:r>
          </a:p>
          <a:p>
            <a:r>
              <a:rPr lang="en-US" b="1" dirty="0" smtClean="0"/>
              <a:t>Week 2 </a:t>
            </a:r>
            <a:r>
              <a:rPr lang="en-US" dirty="0" smtClean="0"/>
              <a:t>» Project selection and team formation, coming up with a team name. </a:t>
            </a:r>
          </a:p>
          <a:p>
            <a:r>
              <a:rPr lang="en-US" b="1" dirty="0" smtClean="0"/>
              <a:t>Week 3 </a:t>
            </a:r>
            <a:r>
              <a:rPr lang="en-US" dirty="0" smtClean="0"/>
              <a:t>» Project proposal (including project schedule) submission</a:t>
            </a:r>
          </a:p>
          <a:p>
            <a:r>
              <a:rPr lang="en-US" b="1" dirty="0" smtClean="0"/>
              <a:t>Week 5 </a:t>
            </a:r>
            <a:r>
              <a:rPr lang="en-US" dirty="0" smtClean="0"/>
              <a:t>» Progress report submission </a:t>
            </a:r>
            <a:r>
              <a:rPr lang="tr-TR" dirty="0" smtClean="0"/>
              <a:t>1</a:t>
            </a:r>
            <a:endParaRPr lang="en-US" dirty="0" smtClean="0"/>
          </a:p>
          <a:p>
            <a:r>
              <a:rPr lang="en-US" b="1" dirty="0" smtClean="0"/>
              <a:t>Week 7 </a:t>
            </a:r>
            <a:r>
              <a:rPr lang="en-US" dirty="0" smtClean="0"/>
              <a:t>» Progress report submission </a:t>
            </a:r>
            <a:r>
              <a:rPr lang="tr-TR" dirty="0" smtClean="0"/>
              <a:t>2</a:t>
            </a:r>
            <a:endParaRPr lang="en-US" dirty="0" smtClean="0"/>
          </a:p>
          <a:p>
            <a:r>
              <a:rPr lang="en-US" b="1" dirty="0" smtClean="0"/>
              <a:t>Week 8 </a:t>
            </a:r>
            <a:r>
              <a:rPr lang="en-US" dirty="0" smtClean="0"/>
              <a:t>» Midterm presentation </a:t>
            </a:r>
          </a:p>
          <a:p>
            <a:r>
              <a:rPr lang="en-US" b="1" dirty="0" smtClean="0"/>
              <a:t>Week 9 </a:t>
            </a:r>
            <a:r>
              <a:rPr lang="en-US" dirty="0" smtClean="0"/>
              <a:t>» Progress report submission</a:t>
            </a:r>
            <a:r>
              <a:rPr lang="tr-TR" dirty="0" smtClean="0"/>
              <a:t> 3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Week 9 </a:t>
            </a:r>
            <a:r>
              <a:rPr lang="en-US" dirty="0" smtClean="0"/>
              <a:t>» Progress report submission </a:t>
            </a:r>
            <a:r>
              <a:rPr lang="tr-TR" dirty="0" smtClean="0"/>
              <a:t>4</a:t>
            </a:r>
            <a:endParaRPr lang="en-US" dirty="0" smtClean="0"/>
          </a:p>
          <a:p>
            <a:r>
              <a:rPr lang="en-US" b="1" dirty="0" smtClean="0"/>
              <a:t>Week 11 </a:t>
            </a:r>
            <a:r>
              <a:rPr lang="en-US" dirty="0" smtClean="0"/>
              <a:t>» Progress report submission </a:t>
            </a:r>
            <a:r>
              <a:rPr lang="tr-TR" dirty="0" smtClean="0"/>
              <a:t>5</a:t>
            </a:r>
            <a:endParaRPr lang="en-US" dirty="0" smtClean="0"/>
          </a:p>
          <a:p>
            <a:r>
              <a:rPr lang="en-US" b="1" dirty="0" smtClean="0"/>
              <a:t>Week 13 </a:t>
            </a:r>
            <a:r>
              <a:rPr lang="en-US" dirty="0" smtClean="0"/>
              <a:t>» Final Report Submission, Midterm Examination </a:t>
            </a:r>
          </a:p>
          <a:p>
            <a:r>
              <a:rPr lang="en-US" b="1" dirty="0" smtClean="0"/>
              <a:t>Week 14 </a:t>
            </a:r>
            <a:r>
              <a:rPr lang="en-US" dirty="0" smtClean="0"/>
              <a:t>» Final presentation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web page should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Group</a:t>
            </a:r>
            <a:r>
              <a:rPr lang="tr-TR" dirty="0" smtClean="0"/>
              <a:t> name, </a:t>
            </a:r>
            <a:r>
              <a:rPr lang="tr-TR" dirty="0" err="1" smtClean="0"/>
              <a:t>members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project title, company, </a:t>
            </a:r>
          </a:p>
          <a:p>
            <a:r>
              <a:rPr lang="en-US" dirty="0" smtClean="0"/>
              <a:t>problem definition, </a:t>
            </a:r>
          </a:p>
          <a:p>
            <a:r>
              <a:rPr lang="en-US" dirty="0" smtClean="0"/>
              <a:t>methodology, and </a:t>
            </a:r>
          </a:p>
          <a:p>
            <a:r>
              <a:rPr lang="en-US" dirty="0" smtClean="0"/>
              <a:t>contribution to the firm</a:t>
            </a:r>
          </a:p>
          <a:p>
            <a:r>
              <a:rPr lang="en-US" dirty="0" smtClean="0"/>
              <a:t>progress reports, presentations and other documents related to</a:t>
            </a:r>
            <a:r>
              <a:rPr lang="tr-TR" dirty="0" smtClean="0"/>
              <a:t> </a:t>
            </a:r>
            <a:r>
              <a:rPr lang="en-US" dirty="0" smtClean="0"/>
              <a:t>the project.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*</a:t>
            </a:r>
            <a:r>
              <a:rPr lang="en-US" dirty="0" smtClean="0"/>
              <a:t>Web page should be up (with basic information) and the address should be emailed to zeynep.sargut@ieu.edu.tr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</a:t>
            </a:r>
            <a:r>
              <a:rPr lang="tr-TR" dirty="0" err="1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There will be a</a:t>
            </a:r>
            <a:r>
              <a:rPr lang="tr-TR" dirty="0" smtClean="0"/>
              <a:t> </a:t>
            </a:r>
            <a:r>
              <a:rPr lang="en-US" dirty="0" smtClean="0"/>
              <a:t>15-20 minute oral presentation in front of their  Examination  Committee. </a:t>
            </a:r>
          </a:p>
          <a:p>
            <a:pPr lvl="1"/>
            <a:r>
              <a:rPr lang="tr-TR" dirty="0" smtClean="0"/>
              <a:t>On</a:t>
            </a:r>
            <a:r>
              <a:rPr lang="en-US" dirty="0" smtClean="0"/>
              <a:t>e  in  the  middle</a:t>
            </a:r>
          </a:p>
          <a:p>
            <a:pPr lvl="2"/>
            <a:r>
              <a:rPr lang="tr-TR" sz="2800" dirty="0" smtClean="0"/>
              <a:t>T</a:t>
            </a:r>
            <a:r>
              <a:rPr lang="en-US" sz="2800" dirty="0" smtClean="0"/>
              <a:t>he  examination  committee </a:t>
            </a:r>
            <a:r>
              <a:rPr lang="tr-TR" sz="2800" dirty="0" smtClean="0"/>
              <a:t> </a:t>
            </a:r>
            <a:r>
              <a:rPr lang="en-US" sz="2800" dirty="0" smtClean="0"/>
              <a:t>will  not</a:t>
            </a:r>
            <a:r>
              <a:rPr lang="tr-TR" sz="2800" dirty="0" smtClean="0"/>
              <a:t> </a:t>
            </a:r>
            <a:r>
              <a:rPr lang="en-US" sz="2800" dirty="0" smtClean="0"/>
              <a:t>include  the  advisor  of  the  team.  </a:t>
            </a:r>
            <a:endParaRPr lang="tr-TR" sz="2800" dirty="0" smtClean="0"/>
          </a:p>
          <a:p>
            <a:pPr lvl="1"/>
            <a:endParaRPr lang="tr-TR" dirty="0" smtClean="0"/>
          </a:p>
          <a:p>
            <a:pPr lvl="1"/>
            <a:r>
              <a:rPr lang="en-US" dirty="0" smtClean="0"/>
              <a:t>At  the  end  of  the  semester</a:t>
            </a:r>
            <a:endParaRPr lang="tr-TR" dirty="0" smtClean="0"/>
          </a:p>
          <a:p>
            <a:pPr lvl="2"/>
            <a:r>
              <a:rPr lang="en-US" sz="2800" dirty="0" smtClean="0"/>
              <a:t>there  will  be  one  session  where  all professors in the department will evaluate the presentation.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 of the  midterm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 want to make  sure  that each team </a:t>
            </a:r>
            <a:r>
              <a:rPr lang="tr-TR" dirty="0" smtClean="0"/>
              <a:t> </a:t>
            </a:r>
            <a:r>
              <a:rPr lang="en-US" dirty="0" smtClean="0"/>
              <a:t>started  their  project  and  fully  defined  their  problem  and  its  scope.  </a:t>
            </a:r>
            <a:endParaRPr lang="tr-TR" dirty="0" smtClean="0"/>
          </a:p>
          <a:p>
            <a:r>
              <a:rPr lang="en-US" dirty="0" smtClean="0"/>
              <a:t>The  students  are  also expected  to  have  literature  survey  on  the  topic  and  identify  some  relevant solution methods  </a:t>
            </a:r>
            <a:endParaRPr lang="tr-TR" dirty="0" smtClean="0"/>
          </a:p>
          <a:p>
            <a:r>
              <a:rPr lang="en-US" dirty="0" smtClean="0"/>
              <a:t>and a road map such as the concrete plan of what they will do through the rest of the semester.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691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ISE 497-498</vt:lpstr>
      <vt:lpstr>Dersin web sayfasını takip edin</vt:lpstr>
      <vt:lpstr>Bugün</vt:lpstr>
      <vt:lpstr>Grading</vt:lpstr>
      <vt:lpstr>Schedule</vt:lpstr>
      <vt:lpstr>Slide 6</vt:lpstr>
      <vt:lpstr>The web page should include</vt:lpstr>
      <vt:lpstr>Oral presentations</vt:lpstr>
      <vt:lpstr>purpose  of the  midterm presentation</vt:lpstr>
      <vt:lpstr>The  aim  of  the  final  presentation</vt:lpstr>
      <vt:lpstr>Grading</vt:lpstr>
      <vt:lpstr>SGK kaydı</vt:lpstr>
      <vt:lpstr>Başvurulacak yerler</vt:lpstr>
      <vt:lpstr>Başvurulacak yerler</vt:lpstr>
      <vt:lpstr>Slide 15</vt:lpstr>
      <vt:lpstr>Meetings with the advisor</vt:lpstr>
      <vt:lpstr>Final Report</vt:lpstr>
      <vt:lpstr>Sections of the Final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ISE 497-498</dc:title>
  <dc:creator>ieu</dc:creator>
  <cp:lastModifiedBy>ieu</cp:lastModifiedBy>
  <cp:revision>18</cp:revision>
  <dcterms:created xsi:type="dcterms:W3CDTF">2015-09-11T08:35:25Z</dcterms:created>
  <dcterms:modified xsi:type="dcterms:W3CDTF">2015-09-30T08:21:15Z</dcterms:modified>
</cp:coreProperties>
</file>